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79" r:id="rId2"/>
    <p:sldId id="314" r:id="rId3"/>
    <p:sldId id="304" r:id="rId4"/>
    <p:sldId id="305" r:id="rId5"/>
    <p:sldId id="307" r:id="rId6"/>
    <p:sldId id="309" r:id="rId7"/>
    <p:sldId id="306" r:id="rId8"/>
    <p:sldId id="310" r:id="rId9"/>
    <p:sldId id="308" r:id="rId10"/>
    <p:sldId id="311" r:id="rId11"/>
    <p:sldId id="312" r:id="rId12"/>
    <p:sldId id="313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compare des masses.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C93D950-12AA-1302-AF7A-A9FDAE77AC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99"/>
          <a:stretch/>
        </p:blipFill>
        <p:spPr>
          <a:xfrm>
            <a:off x="6336146" y="1120239"/>
            <a:ext cx="1852677" cy="153587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E2D0CA7-DA7F-1BAA-37D8-37328C31F0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35"/>
          <a:stretch/>
        </p:blipFill>
        <p:spPr>
          <a:xfrm>
            <a:off x="517566" y="1735777"/>
            <a:ext cx="2613561" cy="2186642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990512C9-F7FD-9590-5C3D-03A11E0D0B4D}"/>
              </a:ext>
            </a:extLst>
          </p:cNvPr>
          <p:cNvSpPr/>
          <p:nvPr/>
        </p:nvSpPr>
        <p:spPr>
          <a:xfrm>
            <a:off x="469033" y="1412668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4905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lourd ? Pourquoi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A9C2C95-A2DC-4B44-A38B-4679CB5BF2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477982" y="2315689"/>
            <a:ext cx="1830314" cy="159525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6C39FBA-10BC-0086-13FF-C5DF027D07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1228107" y="2315689"/>
            <a:ext cx="1830314" cy="15952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C5F4CC4-37AF-8CAB-472D-60323511C8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6358247" y="1047008"/>
            <a:ext cx="1830314" cy="15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786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A9C2C95-A2DC-4B44-A38B-4679CB5BF2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477982" y="2315689"/>
            <a:ext cx="1830314" cy="159525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6C39FBA-10BC-0086-13FF-C5DF027D074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1228107" y="2315689"/>
            <a:ext cx="1830314" cy="1595252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C5F4CC4-37AF-8CAB-472D-60323511C8E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843"/>
          <a:stretch/>
        </p:blipFill>
        <p:spPr>
          <a:xfrm>
            <a:off x="6358247" y="1047008"/>
            <a:ext cx="1830314" cy="1595252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3098E8A5-4435-C9B1-7C31-2676090F62D2}"/>
              </a:ext>
            </a:extLst>
          </p:cNvPr>
          <p:cNvSpPr/>
          <p:nvPr/>
        </p:nvSpPr>
        <p:spPr>
          <a:xfrm>
            <a:off x="469033" y="1412668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73859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D2F0C27-3556-3011-5870-CF83B690F2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600" y="1771226"/>
            <a:ext cx="9042400" cy="3353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660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lourd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C63630-BFE4-4C2D-EFE1-33FD0DE26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13713"/>
            <a:ext cx="7855354" cy="312436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C9C7A8-5077-4B97-F21B-9AAABECDEF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93"/>
          <a:stretch/>
        </p:blipFill>
        <p:spPr>
          <a:xfrm>
            <a:off x="385229" y="503228"/>
            <a:ext cx="2944184" cy="2302539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B1EF478F-1539-EE67-8DAE-57F85259724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00"/>
          <a:stretch/>
        </p:blipFill>
        <p:spPr>
          <a:xfrm>
            <a:off x="5689619" y="1605382"/>
            <a:ext cx="3068456" cy="236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0C63630-BFE4-4C2D-EFE1-33FD0DE26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13713"/>
            <a:ext cx="7855354" cy="312436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C9C7A8-5077-4B97-F21B-9AAABECDEF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793"/>
          <a:stretch/>
        </p:blipFill>
        <p:spPr>
          <a:xfrm>
            <a:off x="385925" y="503228"/>
            <a:ext cx="2944184" cy="2302539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143AC35-E634-7364-F67E-884CD345210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00"/>
          <a:stretch/>
        </p:blipFill>
        <p:spPr>
          <a:xfrm>
            <a:off x="5689619" y="1605382"/>
            <a:ext cx="3068456" cy="2362711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53D94691-3E9B-7898-847D-ABAE5EFC1709}"/>
              </a:ext>
            </a:extLst>
          </p:cNvPr>
          <p:cNvSpPr/>
          <p:nvPr/>
        </p:nvSpPr>
        <p:spPr>
          <a:xfrm>
            <a:off x="5892800" y="1536700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773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1FF3183-BCFF-EE6B-BB30-71853428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04940"/>
            <a:ext cx="7855354" cy="312436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léger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4286C41-7768-1732-5CAC-41B4F8DD1E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00"/>
          <a:stretch/>
        </p:blipFill>
        <p:spPr>
          <a:xfrm>
            <a:off x="1165503" y="1745672"/>
            <a:ext cx="1440000" cy="10497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578A803-B678-1AA9-EDBB-FDF5D3CDD99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84"/>
          <a:stretch/>
        </p:blipFill>
        <p:spPr>
          <a:xfrm>
            <a:off x="6384118" y="2524884"/>
            <a:ext cx="1699020" cy="145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835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1FF3183-BCFF-EE6B-BB30-718534280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323" y="2704940"/>
            <a:ext cx="7855354" cy="3124361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4286C41-7768-1732-5CAC-41B4F8DD1E1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100"/>
          <a:stretch/>
        </p:blipFill>
        <p:spPr>
          <a:xfrm>
            <a:off x="1165503" y="1745672"/>
            <a:ext cx="1440000" cy="104976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578A803-B678-1AA9-EDBB-FDF5D3CDD99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84"/>
          <a:stretch/>
        </p:blipFill>
        <p:spPr>
          <a:xfrm>
            <a:off x="6384118" y="2524884"/>
            <a:ext cx="1699020" cy="1450117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10EE022F-D7A5-F84B-A6E2-ED10752BC6DD}"/>
              </a:ext>
            </a:extLst>
          </p:cNvPr>
          <p:cNvSpPr/>
          <p:nvPr/>
        </p:nvSpPr>
        <p:spPr>
          <a:xfrm>
            <a:off x="498028" y="1028699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3274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léger ?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44682E5-2B19-F1FF-F738-B6C872E48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5CBA774-B5B1-7C6A-DF0B-519A2F9B3F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5" t="60202" r="76840" b="21789"/>
          <a:stretch/>
        </p:blipFill>
        <p:spPr>
          <a:xfrm>
            <a:off x="6745184" y="1421080"/>
            <a:ext cx="1084613" cy="123503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48B0935-1579-9DD2-DAC8-16FA497924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2" t="45079" r="43478" b="22020"/>
          <a:stretch/>
        </p:blipFill>
        <p:spPr>
          <a:xfrm>
            <a:off x="1353786" y="1654629"/>
            <a:ext cx="1353787" cy="2256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0686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44682E5-2B19-F1FF-F738-B6C872E484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05CBA774-B5B1-7C6A-DF0B-519A2F9B3F5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5" t="60202" r="76840" b="21789"/>
          <a:stretch/>
        </p:blipFill>
        <p:spPr>
          <a:xfrm>
            <a:off x="6745184" y="1421080"/>
            <a:ext cx="1084613" cy="123503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48B0935-1579-9DD2-DAC8-16FA497924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82" t="45079" r="43478" b="22020"/>
          <a:stretch/>
        </p:blipFill>
        <p:spPr>
          <a:xfrm>
            <a:off x="1353786" y="1654629"/>
            <a:ext cx="1353787" cy="2256312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248BD22-DEE7-B678-4876-F1AE5C02EA9B}"/>
              </a:ext>
            </a:extLst>
          </p:cNvPr>
          <p:cNvSpPr/>
          <p:nvPr/>
        </p:nvSpPr>
        <p:spPr>
          <a:xfrm>
            <a:off x="5900015" y="838694"/>
            <a:ext cx="2774950" cy="34099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606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Quel est l’objet le plus lourd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9B78FF-2A16-F6E7-C9C6-F8610761D3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49" y="2419264"/>
            <a:ext cx="7810901" cy="3352972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4C93D950-12AA-1302-AF7A-A9FDAE77ACF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099"/>
          <a:stretch/>
        </p:blipFill>
        <p:spPr>
          <a:xfrm>
            <a:off x="6336146" y="1120239"/>
            <a:ext cx="1852677" cy="153587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3E2D0CA7-DA7F-1BAA-37D8-37328C31F0D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335"/>
          <a:stretch/>
        </p:blipFill>
        <p:spPr>
          <a:xfrm>
            <a:off x="517566" y="1735777"/>
            <a:ext cx="2613561" cy="218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1896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736</TotalTime>
  <Words>57</Words>
  <Application>Microsoft Office PowerPoint</Application>
  <PresentationFormat>Affichage à l'écran (4:3)</PresentationFormat>
  <Paragraphs>22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Quel est l’objet le plus lourd ? </vt:lpstr>
      <vt:lpstr>Correction</vt:lpstr>
      <vt:lpstr>Quel est l’objet le plus léger ?</vt:lpstr>
      <vt:lpstr>Correction</vt:lpstr>
      <vt:lpstr>Quel est l’objet le plus léger ?</vt:lpstr>
      <vt:lpstr>Correction</vt:lpstr>
      <vt:lpstr>Quel est l’objet le plus lourd ? </vt:lpstr>
      <vt:lpstr>Correction</vt:lpstr>
      <vt:lpstr>Quel est l’objet le plus lourd ? Pourquoi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61</cp:revision>
  <dcterms:created xsi:type="dcterms:W3CDTF">2023-02-07T14:55:57Z</dcterms:created>
  <dcterms:modified xsi:type="dcterms:W3CDTF">2025-08-13T08:38:32Z</dcterms:modified>
</cp:coreProperties>
</file>